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76">
          <p15:clr>
            <a:srgbClr val="A4A3A4"/>
          </p15:clr>
        </p15:guide>
        <p15:guide id="2" pos="1182">
          <p15:clr>
            <a:srgbClr val="A4A3A4"/>
          </p15:clr>
        </p15:guide>
        <p15:guide id="3" pos="19230">
          <p15:clr>
            <a:srgbClr val="A4A3A4"/>
          </p15:clr>
        </p15:guide>
        <p15:guide id="4" pos="9822">
          <p15:clr>
            <a:srgbClr val="A4A3A4"/>
          </p15:clr>
        </p15:guide>
        <p15:guide id="5" pos="10542">
          <p15:clr>
            <a:srgbClr val="A4A3A4"/>
          </p15:clr>
        </p15:guide>
        <p15:guide id="6" orient="horz" pos="792">
          <p15:clr>
            <a:srgbClr val="A4A3A4"/>
          </p15:clr>
        </p15:guide>
        <p15:guide id="7" orient="horz" pos="3096">
          <p15:clr>
            <a:srgbClr val="A4A3A4"/>
          </p15:clr>
        </p15:guide>
        <p15:guide id="8" orient="horz" pos="8568">
          <p15:clr>
            <a:srgbClr val="A4A3A4"/>
          </p15:clr>
        </p15:guide>
        <p15:guide id="9" orient="horz" pos="10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8233D"/>
    <a:srgbClr val="0033CC"/>
    <a:srgbClr val="0000FF"/>
    <a:srgbClr val="0066FF"/>
    <a:srgbClr val="0099FF"/>
    <a:srgbClr val="33CC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EA6AC-3046-4805-B36D-D86EBE72D1B1}" v="1" dt="2022-09-09T20:22:21.323"/>
  </p1510:revLst>
</p1510:revInfo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2168"/>
  </p:normalViewPr>
  <p:slideViewPr>
    <p:cSldViewPr showGuides="1">
      <p:cViewPr varScale="1">
        <p:scale>
          <a:sx n="12" d="100"/>
          <a:sy n="12" d="100"/>
        </p:scale>
        <p:origin x="2586" y="90"/>
      </p:cViewPr>
      <p:guideLst>
        <p:guide orient="horz" pos="26376"/>
        <p:guide pos="1182"/>
        <p:guide pos="19230"/>
        <p:guide pos="9822"/>
        <p:guide pos="10542"/>
        <p:guide orient="horz" pos="792"/>
        <p:guide orient="horz" pos="3096"/>
        <p:guide orient="horz" pos="8568"/>
        <p:guide orient="horz" pos="10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visualdex@unb.br" userId="65163b5d-0080-4c5b-a2c4-b64797d04e01" providerId="ADAL" clId="{CE2EA6AC-3046-4805-B36D-D86EBE72D1B1}"/>
    <pc:docChg chg="custSel modSld">
      <pc:chgData name="luisvisualdex@unb.br" userId="65163b5d-0080-4c5b-a2c4-b64797d04e01" providerId="ADAL" clId="{CE2EA6AC-3046-4805-B36D-D86EBE72D1B1}" dt="2022-09-09T20:22:31.881" v="5" actId="34135"/>
      <pc:docMkLst>
        <pc:docMk/>
      </pc:docMkLst>
      <pc:sldChg chg="addSp delSp modSp mod">
        <pc:chgData name="luisvisualdex@unb.br" userId="65163b5d-0080-4c5b-a2c4-b64797d04e01" providerId="ADAL" clId="{CE2EA6AC-3046-4805-B36D-D86EBE72D1B1}" dt="2022-09-09T20:22:31.881" v="5" actId="34135"/>
        <pc:sldMkLst>
          <pc:docMk/>
          <pc:sldMk cId="0" sldId="256"/>
        </pc:sldMkLst>
        <pc:picChg chg="add mod">
          <ac:chgData name="luisvisualdex@unb.br" userId="65163b5d-0080-4c5b-a2c4-b64797d04e01" providerId="ADAL" clId="{CE2EA6AC-3046-4805-B36D-D86EBE72D1B1}" dt="2022-09-09T20:22:31.881" v="5" actId="34135"/>
          <ac:picMkLst>
            <pc:docMk/>
            <pc:sldMk cId="0" sldId="256"/>
            <ac:picMk id="3" creationId="{A658A5A0-A4C5-24D8-6A7F-6CF5524E4D5B}"/>
          </ac:picMkLst>
        </pc:picChg>
        <pc:picChg chg="del">
          <ac:chgData name="luisvisualdex@unb.br" userId="65163b5d-0080-4c5b-a2c4-b64797d04e01" providerId="ADAL" clId="{CE2EA6AC-3046-4805-B36D-D86EBE72D1B1}" dt="2022-09-09T20:22:03.577" v="0" actId="478"/>
          <ac:picMkLst>
            <pc:docMk/>
            <pc:sldMk cId="0" sldId="256"/>
            <ac:picMk id="5" creationId="{FD51361D-7F9A-63EB-3C26-ACED93C55BC8}"/>
          </ac:picMkLst>
        </pc:picChg>
      </pc:sldChg>
    </pc:docChg>
  </pc:docChgLst>
  <pc:docChgLst>
    <pc:chgData name="luisvisualdex@unb.br" userId="65163b5d-0080-4c5b-a2c4-b64797d04e01" providerId="ADAL" clId="{7A5BDF08-0C5C-43B6-88E4-A572A305768F}"/>
    <pc:docChg chg="custSel modSld">
      <pc:chgData name="luisvisualdex@unb.br" userId="65163b5d-0080-4c5b-a2c4-b64797d04e01" providerId="ADAL" clId="{7A5BDF08-0C5C-43B6-88E4-A572A305768F}" dt="2022-08-15T18:38:11.862" v="13" actId="34135"/>
      <pc:docMkLst>
        <pc:docMk/>
      </pc:docMkLst>
      <pc:sldChg chg="addSp delSp modSp mod">
        <pc:chgData name="luisvisualdex@unb.br" userId="65163b5d-0080-4c5b-a2c4-b64797d04e01" providerId="ADAL" clId="{7A5BDF08-0C5C-43B6-88E4-A572A305768F}" dt="2022-08-15T18:38:11.862" v="13" actId="34135"/>
        <pc:sldMkLst>
          <pc:docMk/>
          <pc:sldMk cId="0" sldId="256"/>
        </pc:sldMkLst>
        <pc:picChg chg="add del mod ord">
          <ac:chgData name="luisvisualdex@unb.br" userId="65163b5d-0080-4c5b-a2c4-b64797d04e01" providerId="ADAL" clId="{7A5BDF08-0C5C-43B6-88E4-A572A305768F}" dt="2022-08-15T18:37:56.303" v="8" actId="478"/>
          <ac:picMkLst>
            <pc:docMk/>
            <pc:sldMk cId="0" sldId="256"/>
            <ac:picMk id="3" creationId="{0EF5C57B-182F-2981-2A88-D19CFCDB90A7}"/>
          </ac:picMkLst>
        </pc:picChg>
        <pc:picChg chg="add mod">
          <ac:chgData name="luisvisualdex@unb.br" userId="65163b5d-0080-4c5b-a2c4-b64797d04e01" providerId="ADAL" clId="{7A5BDF08-0C5C-43B6-88E4-A572A305768F}" dt="2022-08-15T18:38:11.862" v="13" actId="34135"/>
          <ac:picMkLst>
            <pc:docMk/>
            <pc:sldMk cId="0" sldId="256"/>
            <ac:picMk id="5" creationId="{FD51361D-7F9A-63EB-3C26-ACED93C55BC8}"/>
          </ac:picMkLst>
        </pc:picChg>
        <pc:picChg chg="del mod">
          <ac:chgData name="luisvisualdex@unb.br" userId="65163b5d-0080-4c5b-a2c4-b64797d04e01" providerId="ADAL" clId="{7A5BDF08-0C5C-43B6-88E4-A572A305768F}" dt="2022-08-15T18:36:17.401" v="1" actId="478"/>
          <ac:picMkLst>
            <pc:docMk/>
            <pc:sldMk cId="0" sldId="256"/>
            <ac:picMk id="3084" creationId="{D2F5E73D-42A7-F477-488F-AEE1F14CC5EB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98FB6894-1A3E-326A-D138-71BA63A2D1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3D3B8DFD-AF11-332B-144F-D5992E6D98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>
            <a:extLst>
              <a:ext uri="{FF2B5EF4-FFF2-40B4-BE49-F238E27FC236}">
                <a16:creationId xmlns="" xmlns:a16="http://schemas.microsoft.com/office/drawing/2014/main" id="{772BE7CB-204C-0E8A-AB0C-5BC1125ACEC2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559672B2-0A92-FEA8-1428-CA5E25579D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="" xmlns:a16="http://schemas.microsoft.com/office/drawing/2014/main" id="{CF4E6867-55D0-C0F1-F763-0C83C06AC3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>
            <a:extLst>
              <a:ext uri="{FF2B5EF4-FFF2-40B4-BE49-F238E27FC236}">
                <a16:creationId xmlns="" xmlns:a16="http://schemas.microsoft.com/office/drawing/2014/main" id="{2E418E9A-911A-CB93-B63B-9BC1F60543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149510E-B541-4DE8-A44C-1947063C6C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4812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14626" y="11836400"/>
            <a:ext cx="30765750" cy="81661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29251" y="21590000"/>
            <a:ext cx="253365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94D4EC9-75A1-7BAA-BD50-B7E33B450B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A35FEF0A-6F7F-A6E6-DDC2-17C92AEE2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9969051-2057-6217-7B61-2218ADE339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9AD80-A096-4744-877A-13E6A05A4F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386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ECBE5B71-CED8-9F2C-9123-7A5A16661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0465FDE-B138-2334-A0D7-AD98BB7FC6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F4EAD6-6ACE-54F8-DCC5-5F31A2DEC0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41561-EA41-462C-8D00-219F24B401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1600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788939" y="3386138"/>
            <a:ext cx="7691437" cy="30480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714626" y="3386138"/>
            <a:ext cx="22921913" cy="304800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B213373-B7FC-2B59-B8B4-FDB721FB98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D9B7CDE-BA43-AAA5-37C3-259257D4B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6F486C4-983A-ADE6-1A43-074C8D1389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270AF-59C3-4611-9AD7-428D862866E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758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1725347-F864-7A0C-3B87-DF83277F9F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0421417-3A86-9EED-41DD-0D4BA64C86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E2E482A2-5EAE-B385-2B23-7EA30D54B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5ED55-9BA1-4008-9CC0-27875A7751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858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9088" y="24482427"/>
            <a:ext cx="3076575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59088" y="16148052"/>
            <a:ext cx="3076575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6282301F-20D9-CF9D-1986-B04A2C1618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86D7BC8-B09C-63E3-5A25-BD4CB44FC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29BDDA2-E62F-8657-A38E-DB182694F5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B22A4-E534-473B-BE84-B7B9144360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833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714626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173701" y="11006138"/>
            <a:ext cx="15306675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B9F1296-AD9D-9621-F9BD-7EE605328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AF25EA2-C73C-0DA4-8DF6-800546AF29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7E7F04E-9AB8-A04F-185F-94D868AE47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0FA7A-35B8-4457-97A9-62A0A19302F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239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25588"/>
            <a:ext cx="325755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9751" y="8528052"/>
            <a:ext cx="1599247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9751" y="12082463"/>
            <a:ext cx="1599247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386426" y="8528052"/>
            <a:ext cx="1599882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386426" y="12082463"/>
            <a:ext cx="1599882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C868F741-B365-8C62-2198-DCA8EAB46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13474854-18E1-158B-55EA-419BC21E3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AE72FE6-1C6A-F767-A33D-7FD9570B6E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B7D4F-966C-4009-B0FD-1874C15958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4654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5A9E45F5-F5F2-4888-5D4B-D3CC5F3420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E6F67B96-4AD6-9967-640C-E87480C8A9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A5182FA-DCF7-2265-29DE-B640904875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3042-6B67-4DE8-A94C-FA85B5547FA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264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4DFEF10-9B89-F1E6-D262-B7BEA524F9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8B652132-88CA-3AFF-6585-49957BC66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D0AC1B5F-DC78-965F-F158-8F45D9F639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09250-6120-439D-B127-5725D0ADF4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1799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1517652"/>
            <a:ext cx="11907838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150976" y="1517652"/>
            <a:ext cx="20234275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9750" y="7972425"/>
            <a:ext cx="11907838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ED705BC-5D99-18B1-C89D-0EBD165A62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2851392-C68F-B645-4A70-2E3F45A3DF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8BEBAF3-D74D-DF70-940D-AAF2561FC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7396E-B112-426C-8EF3-70467F7F2B5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2556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4538" y="26670002"/>
            <a:ext cx="21717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94538" y="3403600"/>
            <a:ext cx="21717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94538" y="29818015"/>
            <a:ext cx="21717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8D00805-AF6F-D22B-E4AA-C0C0419091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DFE8474-57D5-4305-227A-B30B895B2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23955E3-DED6-704B-72A4-47BC2DBF1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884-98A3-4746-AA9E-F660EC63779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524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133966CD-F7E4-4B23-57B7-5DE7BAB11B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97AA90D0-EA35-58DC-561B-0F052EE680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9921E029-FD3B-D040-D825-798F556A4E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F08BEAC3-6301-9028-2CDC-F7F4B4F0BB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/>
          <a:lstStyle>
            <a:lvl1pPr algn="ctr" eaLnBrk="1" hangingPunct="1">
              <a:defRPr sz="6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92F3A64A-8C64-A866-4112-715FF5B33F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813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413656" tIns="206828" rIns="413656" bIns="2068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300"/>
            </a:lvl1pPr>
          </a:lstStyle>
          <a:p>
            <a:pPr>
              <a:defRPr/>
            </a:pPr>
            <a:fld id="{519C9ED8-5D3F-4EFA-9583-6944767A687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2pPr>
      <a:lvl3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3pPr>
      <a:lvl4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4pPr>
      <a:lvl5pPr algn="ctr" defTabSz="4137025" rtl="0" eaLnBrk="0" fontAlgn="base" hangingPunct="0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4137025" rtl="0" fontAlgn="base">
        <a:spcBef>
          <a:spcPct val="0"/>
        </a:spcBef>
        <a:spcAft>
          <a:spcPct val="0"/>
        </a:spcAft>
        <a:defRPr sz="199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550988" indent="-1550988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4500">
          <a:solidFill>
            <a:schemeClr val="tx1"/>
          </a:solidFill>
          <a:latin typeface="+mn-lt"/>
          <a:ea typeface="+mn-ea"/>
          <a:cs typeface="+mn-cs"/>
        </a:defRPr>
      </a:lvl1pPr>
      <a:lvl2pPr marL="3360738" indent="-1292225" algn="l" defTabSz="4137025" rtl="0" eaLnBrk="0" fontAlgn="base" hangingPunct="0">
        <a:spcBef>
          <a:spcPct val="20000"/>
        </a:spcBef>
        <a:spcAft>
          <a:spcPct val="0"/>
        </a:spcAft>
        <a:buChar char="–"/>
        <a:defRPr sz="12700">
          <a:solidFill>
            <a:schemeClr val="tx1"/>
          </a:solidFill>
          <a:latin typeface="+mn-lt"/>
        </a:defRPr>
      </a:lvl2pPr>
      <a:lvl3pPr marL="5170488" indent="-1033463" algn="l" defTabSz="4137025" rtl="0" eaLnBrk="0" fontAlgn="base" hangingPunct="0">
        <a:spcBef>
          <a:spcPct val="20000"/>
        </a:spcBef>
        <a:spcAft>
          <a:spcPct val="0"/>
        </a:spcAft>
        <a:buChar char="•"/>
        <a:defRPr sz="10900">
          <a:solidFill>
            <a:schemeClr val="tx1"/>
          </a:solidFill>
          <a:latin typeface="+mn-lt"/>
        </a:defRPr>
      </a:lvl3pPr>
      <a:lvl4pPr marL="7239000" indent="-1033463" algn="l" defTabSz="4137025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307513" indent="-1035050" algn="l" defTabSz="4137025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650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2222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794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136630" indent="-1035050" algn="l" defTabSz="4137025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UniRV - Universidade de Rio Ver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74612"/>
            <a:ext cx="5534025" cy="553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15728976-1192-DBDE-1580-747E153D5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1075" y="6683375"/>
            <a:ext cx="27901900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137025">
              <a:spcBef>
                <a:spcPct val="20000"/>
              </a:spcBef>
              <a:buChar char="•"/>
              <a:defRPr sz="14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360738" indent="-1292225" defTabSz="4137025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170488" indent="-1033463" defTabSz="4137025">
              <a:spcBef>
                <a:spcPct val="20000"/>
              </a:spcBef>
              <a:buChar char="•"/>
              <a:defRPr sz="10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239000" indent="-1033463" defTabSz="4137025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307513" indent="-1035050" defTabSz="4137025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764713" indent="-1035050" defTabSz="4137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0221913" indent="-1035050" defTabSz="4137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0679113" indent="-1035050" defTabSz="4137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1136313" indent="-1035050" defTabSz="41370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 b="1">
                <a:solidFill>
                  <a:schemeClr val="tx2"/>
                </a:solidFill>
                <a:latin typeface="Arial" panose="020B0604020202020204" pitchFamily="34" charset="0"/>
                <a:ea typeface="Geneva" pitchFamily="34" charset="0"/>
                <a:cs typeface="Arial" panose="020B0604020202020204" pitchFamily="34" charset="0"/>
              </a:rPr>
              <a:t>Título do trabalho </a:t>
            </a:r>
            <a:r>
              <a:rPr lang="pt-BR" altLang="pt-BR" sz="6000" b="1">
                <a:solidFill>
                  <a:srgbClr val="FF0000"/>
                </a:solidFill>
                <a:latin typeface="Arial" panose="020B0604020202020204" pitchFamily="34" charset="0"/>
                <a:ea typeface="Geneva" pitchFamily="34" charset="0"/>
                <a:cs typeface="Arial" panose="020B0604020202020204" pitchFamily="34" charset="0"/>
              </a:rPr>
              <a:t>Arial Negrito, corpo 72pt, máximo de 100 caracteres, podendo ser reduzido para até corpo 60 caso exceda o campo</a:t>
            </a:r>
            <a:endParaRPr lang="en-US" altLang="pt-BR" sz="6000">
              <a:solidFill>
                <a:srgbClr val="FF0000"/>
              </a:solidFill>
              <a:latin typeface="Arial" panose="020B0604020202020204" pitchFamily="34" charset="0"/>
              <a:ea typeface="Geneva" pitchFamily="34" charset="0"/>
              <a:cs typeface="Arial" panose="020B0604020202020204" pitchFamily="34" charset="0"/>
            </a:endParaRPr>
          </a:p>
        </p:txBody>
      </p:sp>
      <p:sp>
        <p:nvSpPr>
          <p:cNvPr id="3075" name="Title 1">
            <a:extLst>
              <a:ext uri="{FF2B5EF4-FFF2-40B4-BE49-F238E27FC236}">
                <a16:creationId xmlns="" xmlns:a16="http://schemas.microsoft.com/office/drawing/2014/main" id="{6C3AB1E2-EB09-1588-B14C-56217F9FE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3300" y="9872663"/>
            <a:ext cx="19534188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 e Coautores (Fonte Arial, 40pt):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 </a:t>
            </a:r>
            <a:r>
              <a:rPr lang="pt-BR" alt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</a:t>
            </a:r>
            <a:r>
              <a:rPr lang="pt-BR" altLang="pt-BR" sz="4000" dirty="0">
                <a:latin typeface="Arial" panose="020B0604020202020204" pitchFamily="34" charset="0"/>
                <a:cs typeface="Arial" panose="020B0604020202020204" pitchFamily="34" charset="0"/>
              </a:rPr>
              <a:t>– Titulação, Instituição, e-mail;</a:t>
            </a:r>
            <a:endParaRPr lang="en-US" altLang="pt-BR" sz="4000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110" name="Rectangle 37">
            <a:extLst>
              <a:ext uri="{FF2B5EF4-FFF2-40B4-BE49-F238E27FC236}">
                <a16:creationId xmlns="" xmlns:a16="http://schemas.microsoft.com/office/drawing/2014/main" id="{BA908F96-F327-20D8-623E-8DA5337679F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15278100"/>
            <a:ext cx="32404050" cy="53975"/>
          </a:xfrm>
          <a:prstGeom prst="rect">
            <a:avLst/>
          </a:prstGeom>
          <a:solidFill>
            <a:srgbClr val="18233D"/>
          </a:solidFill>
          <a:ln>
            <a:solidFill>
              <a:srgbClr val="18233D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sp>
        <p:nvSpPr>
          <p:cNvPr id="3077" name="Subtitle 2">
            <a:extLst>
              <a:ext uri="{FF2B5EF4-FFF2-40B4-BE49-F238E27FC236}">
                <a16:creationId xmlns="" xmlns:a16="http://schemas.microsoft.com/office/drawing/2014/main" id="{B840680E-1BBD-7294-932B-6BC2923FF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21915438"/>
            <a:ext cx="13796963" cy="686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Metodologia</a:t>
            </a: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</a:p>
        </p:txBody>
      </p:sp>
      <p:sp>
        <p:nvSpPr>
          <p:cNvPr id="3078" name="Subtitle 2">
            <a:extLst>
              <a:ext uri="{FF2B5EF4-FFF2-40B4-BE49-F238E27FC236}">
                <a16:creationId xmlns="" xmlns:a16="http://schemas.microsoft.com/office/drawing/2014/main" id="{DEA25624-74D9-4AFC-EE14-585B965AA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2888" y="30386338"/>
            <a:ext cx="13796962" cy="445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 smtClean="0">
                <a:latin typeface="Arial" panose="020B0604020202020204" pitchFamily="34" charset="0"/>
                <a:cs typeface="Geneva" pitchFamily="34" charset="0"/>
              </a:rPr>
              <a:t>Considerações Finais</a:t>
            </a:r>
            <a:endParaRPr lang="pt-BR" altLang="pt-BR" sz="6000" b="1" dirty="0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pt-BR" altLang="pt-BR" dirty="0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 dirty="0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  <a:endParaRPr lang="en-US" altLang="pt-BR" dirty="0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pt-BR" dirty="0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79" name="Subtitle 2">
            <a:extLst>
              <a:ext uri="{FF2B5EF4-FFF2-40B4-BE49-F238E27FC236}">
                <a16:creationId xmlns="" xmlns:a16="http://schemas.microsoft.com/office/drawing/2014/main" id="{422240CC-F868-A0D2-3E6D-3E10C883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2888" y="35507613"/>
            <a:ext cx="13796962" cy="636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Referências</a:t>
            </a: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  <a:endParaRPr lang="en-US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</p:txBody>
      </p:sp>
      <p:sp>
        <p:nvSpPr>
          <p:cNvPr id="3080" name="Subtitle 2">
            <a:extLst>
              <a:ext uri="{FF2B5EF4-FFF2-40B4-BE49-F238E27FC236}">
                <a16:creationId xmlns="" xmlns:a16="http://schemas.microsoft.com/office/drawing/2014/main" id="{F3EF09FE-028F-0B3B-FF77-BB1F36302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29300488"/>
            <a:ext cx="13796963" cy="1257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Resultados e discussão</a:t>
            </a: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  <a:endParaRPr lang="en-US" altLang="pt-BR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3081" name="Chart 15">
            <a:extLst>
              <a:ext uri="{FF2B5EF4-FFF2-40B4-BE49-F238E27FC236}">
                <a16:creationId xmlns="" xmlns:a16="http://schemas.microsoft.com/office/drawing/2014/main" id="{89A32B74-93A1-1587-07B7-ADACD6DFA4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52888" y="23029863"/>
          <a:ext cx="13796962" cy="668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5" imgW="14390640" imgH="7076520" progId="Excel.Chart.8">
                  <p:embed/>
                </p:oleObj>
              </mc:Choice>
              <mc:Fallback>
                <p:oleObj r:id="rId5" imgW="14390640" imgH="7076520" progId="Excel.Chart.8">
                  <p:embed/>
                  <p:pic>
                    <p:nvPicPr>
                      <p:cNvPr id="3081" name="Chart 15">
                        <a:extLst>
                          <a:ext uri="{FF2B5EF4-FFF2-40B4-BE49-F238E27FC236}">
                            <a16:creationId xmlns="" xmlns:a16="http://schemas.microsoft.com/office/drawing/2014/main" id="{89A32B74-93A1-1587-07B7-ADACD6DFA4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2888" y="23029863"/>
                        <a:ext cx="13796962" cy="668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Subtitle 2">
            <a:extLst>
              <a:ext uri="{FF2B5EF4-FFF2-40B4-BE49-F238E27FC236}">
                <a16:creationId xmlns="" xmlns:a16="http://schemas.microsoft.com/office/drawing/2014/main" id="{6878B34C-2900-D54D-DFA7-BA3F0366D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16719550"/>
            <a:ext cx="13796963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6000" b="1">
                <a:latin typeface="Arial" panose="020B0604020202020204" pitchFamily="34" charset="0"/>
                <a:cs typeface="Geneva" pitchFamily="34" charset="0"/>
              </a:rPr>
              <a:t>Introdução</a:t>
            </a:r>
          </a:p>
          <a:p>
            <a:pPr eaLnBrk="1" hangingPunct="1">
              <a:spcBef>
                <a:spcPct val="20000"/>
              </a:spcBef>
            </a:pPr>
            <a:endParaRPr lang="pt-BR" altLang="pt-BR">
              <a:latin typeface="Arial" panose="020B0604020202020204" pitchFamily="34" charset="0"/>
              <a:cs typeface="Geneva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pt-BR" altLang="pt-BR">
                <a:latin typeface="Arial" panose="020B0604020202020204" pitchFamily="34" charset="0"/>
                <a:cs typeface="Geneva" pitchFamily="34" charset="0"/>
              </a:rPr>
              <a:t>Corpo do texto Arial regular tamanho 32pt, podendo ser reduzido para até 24pt, caso a quantidade de texto ultrapasse o espaço delimitado.</a:t>
            </a:r>
            <a:endParaRPr lang="en-US" altLang="pt-BR">
              <a:latin typeface="Arial" panose="020B0604020202020204" pitchFamily="34" charset="0"/>
              <a:cs typeface="Geneva" pitchFamily="34" charset="0"/>
            </a:endParaRPr>
          </a:p>
        </p:txBody>
      </p:sp>
      <p:graphicFrame>
        <p:nvGraphicFramePr>
          <p:cNvPr id="3083" name="Objeto 10">
            <a:extLst>
              <a:ext uri="{FF2B5EF4-FFF2-40B4-BE49-F238E27FC236}">
                <a16:creationId xmlns="" xmlns:a16="http://schemas.microsoft.com/office/drawing/2014/main" id="{65BA6A3B-5D09-DAAF-FEDD-176C384AEA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52888" y="16735425"/>
          <a:ext cx="13796962" cy="562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7" imgW="14397562" imgH="5869963" progId="Excel.Chart.8">
                  <p:embed/>
                </p:oleObj>
              </mc:Choice>
              <mc:Fallback>
                <p:oleObj r:id="rId7" imgW="14397562" imgH="5869963" progId="Excel.Chart.8">
                  <p:embed/>
                  <p:pic>
                    <p:nvPicPr>
                      <p:cNvPr id="3083" name="Objeto 10">
                        <a:extLst>
                          <a:ext uri="{FF2B5EF4-FFF2-40B4-BE49-F238E27FC236}">
                            <a16:creationId xmlns="" xmlns:a16="http://schemas.microsoft.com/office/drawing/2014/main" id="{65BA6A3B-5D09-DAAF-FEDD-176C384AEA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2888" y="16735425"/>
                        <a:ext cx="13796962" cy="562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CaixaDeTexto 9">
            <a:extLst>
              <a:ext uri="{FF2B5EF4-FFF2-40B4-BE49-F238E27FC236}">
                <a16:creationId xmlns="" xmlns:a16="http://schemas.microsoft.com/office/drawing/2014/main" id="{73F21851-59CA-437C-7CAB-069688A50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0575" y="9901238"/>
            <a:ext cx="648017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da IES</a:t>
            </a:r>
          </a:p>
          <a:p>
            <a:pPr algn="ctr"/>
            <a:r>
              <a:rPr lang="pt-BR" altLang="pt-BR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(Caso tenha) – respeitar as margens do documento e o espaço total para a imagem</a:t>
            </a:r>
          </a:p>
        </p:txBody>
      </p:sp>
      <p:sp>
        <p:nvSpPr>
          <p:cNvPr id="25" name="Rectangle 37">
            <a:extLst>
              <a:ext uri="{FF2B5EF4-FFF2-40B4-BE49-F238E27FC236}">
                <a16:creationId xmlns="" xmlns:a16="http://schemas.microsoft.com/office/drawing/2014/main" id="{D548BDAB-34CA-13E7-686E-EDED94D1C85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43151425"/>
            <a:ext cx="32404050" cy="1079500"/>
          </a:xfrm>
          <a:prstGeom prst="rect">
            <a:avLst/>
          </a:prstGeom>
          <a:solidFill>
            <a:srgbClr val="002060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pt-BR" sz="1800">
              <a:ea typeface="MS PGothic" panose="020B0600070205080204" pitchFamily="34" charset="-128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3828" y="285301"/>
            <a:ext cx="5562997" cy="556299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677025" y="908457"/>
            <a:ext cx="20573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200" b="1" dirty="0" smtClean="0"/>
              <a:t>Universidade de Rio Verde - </a:t>
            </a:r>
            <a:r>
              <a:rPr lang="pt-BR" sz="4200" b="1" dirty="0" err="1" smtClean="0"/>
              <a:t>UniRV</a:t>
            </a:r>
            <a:endParaRPr lang="pt-BR" sz="4200" b="1" dirty="0" smtClean="0"/>
          </a:p>
          <a:p>
            <a:pPr algn="ctr">
              <a:lnSpc>
                <a:spcPct val="150000"/>
              </a:lnSpc>
            </a:pPr>
            <a:r>
              <a:rPr lang="pt-BR" sz="4200" b="1" dirty="0" err="1" smtClean="0"/>
              <a:t>Pró-Reitoria</a:t>
            </a:r>
            <a:r>
              <a:rPr lang="pt-BR" sz="4200" b="1" dirty="0" smtClean="0"/>
              <a:t> de Extensão e Cultura - PROEXT</a:t>
            </a:r>
          </a:p>
          <a:p>
            <a:pPr algn="ctr">
              <a:lnSpc>
                <a:spcPct val="150000"/>
              </a:lnSpc>
            </a:pPr>
            <a:r>
              <a:rPr lang="pt-BR" sz="4200" b="1" dirty="0" smtClean="0"/>
              <a:t>XIV SEREX - Seminário Regional de Extensão Universitária da Região Centro-Oeste</a:t>
            </a:r>
          </a:p>
          <a:p>
            <a:pPr algn="ctr">
              <a:lnSpc>
                <a:spcPct val="150000"/>
              </a:lnSpc>
            </a:pPr>
            <a:r>
              <a:rPr lang="pt-BR" sz="4200" b="1" dirty="0" smtClean="0"/>
              <a:t>Extensão, Democratização e o Novo Paradigma da Universidade</a:t>
            </a:r>
            <a:endParaRPr lang="pt-BR" sz="4200" b="1" dirty="0"/>
          </a:p>
        </p:txBody>
      </p:sp>
      <p:sp>
        <p:nvSpPr>
          <p:cNvPr id="3" name="Retângulo 2"/>
          <p:cNvSpPr/>
          <p:nvPr/>
        </p:nvSpPr>
        <p:spPr>
          <a:xfrm>
            <a:off x="1" y="43395900"/>
            <a:ext cx="32404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FFFFFF"/>
                </a:solidFill>
              </a:rPr>
              <a:t>XIV Seminário Regional de Extensão Universitária da Região Centro-Oeste | 23 a 25 de agosto de 2023 - Universidade de Rio Verde (</a:t>
            </a:r>
            <a:r>
              <a:rPr lang="pt-BR" sz="3600" b="1" dirty="0" err="1">
                <a:solidFill>
                  <a:srgbClr val="FFFFFF"/>
                </a:solidFill>
              </a:rPr>
              <a:t>UniRV</a:t>
            </a:r>
            <a:r>
              <a:rPr lang="pt-BR" sz="3600" b="1" dirty="0">
                <a:solidFill>
                  <a:srgbClr val="FFFFFF"/>
                </a:solidFill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CCCC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E2E2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317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Geneva</vt:lpstr>
      <vt:lpstr>Times New Roman</vt:lpstr>
      <vt:lpstr>Estrutura padrão</vt:lpstr>
      <vt:lpstr>Microsoft Excel Chart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UniRV</dc:creator>
  <cp:lastModifiedBy>Conta da Microsoft</cp:lastModifiedBy>
  <cp:revision>256</cp:revision>
  <dcterms:created xsi:type="dcterms:W3CDTF">2007-11-19T21:30:54Z</dcterms:created>
  <dcterms:modified xsi:type="dcterms:W3CDTF">2023-06-05T13:03:38Z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